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756775" cy="6913563"/>
  <p:notesSz cx="20104100" cy="39814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01">
          <p15:clr>
            <a:srgbClr val="A4A3A4"/>
          </p15:clr>
        </p15:guide>
        <p15:guide id="2" pos="10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6" d="100"/>
          <a:sy n="116" d="100"/>
        </p:scale>
        <p:origin x="1744" y="176"/>
      </p:cViewPr>
      <p:guideLst>
        <p:guide orient="horz" pos="5001"/>
        <p:guide pos="10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1758" y="2143204"/>
            <a:ext cx="8293259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516" y="3871595"/>
            <a:ext cx="682974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87839" y="1590119"/>
            <a:ext cx="42441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024739" y="1590119"/>
            <a:ext cx="42441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50482" y="278611"/>
            <a:ext cx="5855811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7839" y="1590119"/>
            <a:ext cx="878109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17304" y="6429613"/>
            <a:ext cx="312216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87839" y="6429613"/>
            <a:ext cx="22440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024879" y="6429613"/>
            <a:ext cx="22440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649714" y="4727347"/>
            <a:ext cx="457348" cy="16363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826" y="5087960"/>
            <a:ext cx="4649122" cy="16292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EE2406-8D72-DB4A-A87B-05BEA6DF0737}"/>
              </a:ext>
            </a:extLst>
          </p:cNvPr>
          <p:cNvSpPr txBox="1"/>
          <p:nvPr/>
        </p:nvSpPr>
        <p:spPr>
          <a:xfrm>
            <a:off x="0" y="580992"/>
            <a:ext cx="9756775" cy="1754302"/>
          </a:xfrm>
          <a:prstGeom prst="rect">
            <a:avLst/>
          </a:prstGeom>
          <a:noFill/>
          <a:ln>
            <a:noFill/>
          </a:ln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54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</a:t>
            </a:r>
          </a:p>
          <a:p>
            <a:pPr algn="ctr"/>
            <a:r>
              <a:rPr lang="en-US" sz="5400" b="1" dirty="0">
                <a:solidFill>
                  <a:srgbClr val="242B67"/>
                </a:solidFill>
                <a:latin typeface="Helvetica Neue"/>
                <a:cs typeface="Helvetica Neue"/>
              </a:rPr>
              <a:t>VELOCI E SICURI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9946FC-6031-9348-9153-AD63CC3FAB67}"/>
              </a:ext>
            </a:extLst>
          </p:cNvPr>
          <p:cNvSpPr txBox="1"/>
          <p:nvPr/>
        </p:nvSpPr>
        <p:spPr>
          <a:xfrm>
            <a:off x="835197" y="2618584"/>
            <a:ext cx="8086381" cy="1938968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[COMPANY NAME] come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preferisci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: per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e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</a:t>
            </a:r>
          </a:p>
        </p:txBody>
      </p:sp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23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11</cp:revision>
  <dcterms:created xsi:type="dcterms:W3CDTF">2018-07-06T16:32:06Z</dcterms:created>
  <dcterms:modified xsi:type="dcterms:W3CDTF">2021-04-06T10:36:43Z</dcterms:modified>
</cp:coreProperties>
</file>